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1" d="100"/>
          <a:sy n="61" d="100"/>
        </p:scale>
        <p:origin x="-23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7D488-535A-1948-A3DF-8FC1C212D808}" type="datetimeFigureOut">
              <a:rPr lang="es-ES" smtClean="0"/>
              <a:t>25/03/13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FCF21-2AAE-5843-98A2-C0113FD69E5C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09741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7D488-535A-1948-A3DF-8FC1C212D808}" type="datetimeFigureOut">
              <a:rPr lang="es-ES" smtClean="0"/>
              <a:t>25/03/13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FCF21-2AAE-5843-98A2-C0113FD69E5C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7003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7D488-535A-1948-A3DF-8FC1C212D808}" type="datetimeFigureOut">
              <a:rPr lang="es-ES" smtClean="0"/>
              <a:t>25/03/13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FCF21-2AAE-5843-98A2-C0113FD69E5C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4572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7D488-535A-1948-A3DF-8FC1C212D808}" type="datetimeFigureOut">
              <a:rPr lang="es-ES" smtClean="0"/>
              <a:t>25/03/13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FCF21-2AAE-5843-98A2-C0113FD69E5C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1580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7D488-535A-1948-A3DF-8FC1C212D808}" type="datetimeFigureOut">
              <a:rPr lang="es-ES" smtClean="0"/>
              <a:t>25/03/13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FCF21-2AAE-5843-98A2-C0113FD69E5C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92554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7D488-535A-1948-A3DF-8FC1C212D808}" type="datetimeFigureOut">
              <a:rPr lang="es-ES" smtClean="0"/>
              <a:t>25/03/13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FCF21-2AAE-5843-98A2-C0113FD69E5C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15194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7D488-535A-1948-A3DF-8FC1C212D808}" type="datetimeFigureOut">
              <a:rPr lang="es-ES" smtClean="0"/>
              <a:t>25/03/13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FCF21-2AAE-5843-98A2-C0113FD69E5C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59844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7D488-535A-1948-A3DF-8FC1C212D808}" type="datetimeFigureOut">
              <a:rPr lang="es-ES" smtClean="0"/>
              <a:t>25/03/13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FCF21-2AAE-5843-98A2-C0113FD69E5C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66139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7D488-535A-1948-A3DF-8FC1C212D808}" type="datetimeFigureOut">
              <a:rPr lang="es-ES" smtClean="0"/>
              <a:t>25/03/13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FCF21-2AAE-5843-98A2-C0113FD69E5C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5518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7D488-535A-1948-A3DF-8FC1C212D808}" type="datetimeFigureOut">
              <a:rPr lang="es-ES" smtClean="0"/>
              <a:t>25/03/13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FCF21-2AAE-5843-98A2-C0113FD69E5C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19199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7D488-535A-1948-A3DF-8FC1C212D808}" type="datetimeFigureOut">
              <a:rPr lang="es-ES" smtClean="0"/>
              <a:t>25/03/13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FCF21-2AAE-5843-98A2-C0113FD69E5C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8376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57D488-535A-1948-A3DF-8FC1C212D808}" type="datetimeFigureOut">
              <a:rPr lang="es-ES" smtClean="0"/>
              <a:t>25/03/13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8FCF21-2AAE-5843-98A2-C0113FD69E5C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688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870" y="473683"/>
            <a:ext cx="1193800" cy="13589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3950" y="473683"/>
            <a:ext cx="2171700" cy="24638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1300" y="693559"/>
            <a:ext cx="1511300" cy="14732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21300" y="2489200"/>
            <a:ext cx="1981200" cy="186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53681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Macintosh PowerPoint</Application>
  <PresentationFormat>Presentación en pantalla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Company>Beauty Express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Graciela Sandoval</dc:creator>
  <cp:lastModifiedBy>Graciela Sandoval</cp:lastModifiedBy>
  <cp:revision>1</cp:revision>
  <dcterms:created xsi:type="dcterms:W3CDTF">2013-03-26T05:11:32Z</dcterms:created>
  <dcterms:modified xsi:type="dcterms:W3CDTF">2013-03-26T05:15:05Z</dcterms:modified>
</cp:coreProperties>
</file>